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AC37A9-A3E6-4624-8679-671118594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8557" y="685800"/>
            <a:ext cx="9636056" cy="2262781"/>
          </a:xfrm>
        </p:spPr>
        <p:txBody>
          <a:bodyPr>
            <a:normAutofit/>
          </a:bodyPr>
          <a:lstStyle/>
          <a:p>
            <a:r>
              <a:rPr lang="pt-BR" dirty="0"/>
              <a:t>OCULTAÇÃO </a:t>
            </a:r>
            <a:br>
              <a:rPr lang="pt-BR" dirty="0"/>
            </a:br>
            <a:r>
              <a:rPr lang="pt-BR" sz="4400" dirty="0"/>
              <a:t>CAP 11 DEUS UMA BIOGRAFIA. JACK MILLES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ED015D-BA79-45CB-9DB4-C6661C3F8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7370" y="4293704"/>
            <a:ext cx="5494613" cy="1517193"/>
          </a:xfrm>
        </p:spPr>
        <p:txBody>
          <a:bodyPr>
            <a:norm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EBE 2023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Cânticos dos Cânticos e Rute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Suely e Jane</a:t>
            </a:r>
          </a:p>
        </p:txBody>
      </p:sp>
    </p:spTree>
    <p:extLst>
      <p:ext uri="{BB962C8B-B14F-4D97-AF65-F5344CB8AC3E}">
        <p14:creationId xmlns:p14="http://schemas.microsoft.com/office/powerpoint/2010/main" val="92516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18B742-7A44-41E4-9AB5-DDFBCC69F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035" y="662608"/>
            <a:ext cx="9848090" cy="543339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Jó reduziu o Senhor ao silêncio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Crônicas recupera discursos anteriores de Samuel e I e II Reis.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Cânticos dos Cânticos e Ester, o Senhor não é mencionado.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referências ao Senhor em Lamentações, Eclesiastes e em Neemias não são o Senhor falando.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último capítulo de Jó, o Senhor o manda rezar por seus três amigos e só depois dessa oração, lhe restitui a saúde e a fortuna.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FC1417-8584-43FB-BBE4-11969F988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331" y="5302133"/>
            <a:ext cx="2729948" cy="155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7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2BB826-EF4D-47F8-8340-872FF7ED1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901148"/>
            <a:ext cx="8915400" cy="5010074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Jó soubesse da aposta qual seria sua reação?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tudo bem quando acaba bem?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de tudo como Jó se sentia acerca de ter sofrido uma dor imposta?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 que não morri ao nascer? Por que não expirei ao sair do ventre de minha mãe? Por que houve um colo que me acolhesse, e seios, para que eu mamasse?” (Jó 3:10b,11,12)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C9F8B1-412E-45EA-BA3F-57013910A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517" y="5267880"/>
            <a:ext cx="1946618" cy="137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9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07176D-1377-4CC1-A705-1C5CD68F4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9368" y="1550504"/>
            <a:ext cx="8915400" cy="5142596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discurso tem sua força e sua beleza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Jó permanece fiel a si mesmo.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Senhor permanece fiel a si mesmo. “</a:t>
            </a: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sou o que sou</a:t>
            </a: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se revela a personalidade de Deus, se vangloriando, quando se dirige a Jó, que estava experimentando todo aquele sofrimento?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C8B7E6-574F-42A4-AA5A-691A4F75C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916" y="450573"/>
            <a:ext cx="1878496" cy="18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2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F38BDE-CA5E-4319-8906-314DB5B1C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3357" y="848139"/>
            <a:ext cx="9331255" cy="506308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ack </a:t>
            </a:r>
            <a:r>
              <a:rPr lang="pt-B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Milles</a:t>
            </a: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questiona porque Deus testa a humanidade dando orientações que devem ser desobedecidas.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 isso também lhes dei estatutos que não eram bons e juízos pelos quais não haviam de viver. Permiti que eles se contaminassem com as suas dádivas, como quando queimavam os seus filhos primogênitos. Fiz isso para que ficassem horrorizados e para que soubessem que eu sou o Senhor”.  Ezequiel 20:25,26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“Deus continuou: — Pegue o seu filho, seu único filho, Isaque, a quem você ama, e vá à terra de Moriá. Ali, ofereça-o em holocausto, sobre um dos montes, que eu lhe mostrar”.  Gênesis 22:2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53DDC3-D9E9-42EA-B30E-54C2C029F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052" y="5565913"/>
            <a:ext cx="1292087" cy="129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08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8B5664-1240-4C73-A9BB-CBD4D3039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834887"/>
            <a:ext cx="4342893" cy="50681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ADORMECIDO: Cânticos dos Cânticos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Sensual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Lúdico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Livre de dor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12B42B0E-0C52-415E-99F0-86A0D0F3C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4052" y="831661"/>
            <a:ext cx="5091579" cy="50681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“Beije-me com os beijos de sua boca! Porque o seu amor é melhor do que o vinho. Suave é o aroma dos seus perfumes; como perfume derramado é o seu nome. Por isso, as donzelas o amam”.  Cânticos 1:2,3</a:t>
            </a: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alívio após o livro de Jó.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7B04414-7ABE-415A-8B91-7017A6E6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28" y="5340626"/>
            <a:ext cx="2167677" cy="15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2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6BF8152-F145-4F84-B29B-62642C998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122" y="834887"/>
            <a:ext cx="9238490" cy="507633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“poesia de amor secular - uma lírica sobre o amor humano e uma alegoria sobre o amor divino”. (Jack </a:t>
            </a:r>
            <a:r>
              <a:rPr lang="pt-BR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Milles</a:t>
            </a: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Únicas líricas anteriores onde Isaías e Oséias comparam Israel e o Senhor com um casal velho em sério desentendimento procurando o caminho de volta ao amor: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"Porque o Senhor chamou você como se chama a mulher abandonada e de espírito abatido, como se chama a mulher da mocidade, que havia sido repudiada, diz o seu Deus. Por um breve momento abandonei você, mas com grande misericórdia tornarei a acolhê-la. Num ímpeto de indignação, escondi de você a minha face por um momento, mas com misericórdia eterna me compadeço de você", diz o Senhor, o seu Redentor”.  Isaías 54:6-8</a:t>
            </a:r>
            <a:endParaRPr lang="pt-B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AD3E65E-7994-469C-9DF2-018559B3F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78" y="5565913"/>
            <a:ext cx="1561117" cy="11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22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BE7748-74C3-4E57-AA69-323F3B88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591" y="861391"/>
            <a:ext cx="9424021" cy="504983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"Portanto, eis que eu a atrairei, e a levarei para o deserto, e lhe falarei ao coração. E ali eu lhe devolverei as suas vinhas e farei do vale de </a:t>
            </a:r>
            <a:r>
              <a:rPr lang="pt-BR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Acor</a:t>
            </a: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uma porta de esperança. Ali ela me responderá como nos dias da sua mocidade e como no dia em que saiu da terra do Egito”. Naquele dia, diz o Senhor, "ela me chamará de ‘Meu Marido’, e não me chamará mais de ‘Meu Baal’. Oséias 2:14-16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alguma forma o livro de Jó se transforma em um livro de amor entre Jó e Deus, mas não expressa a ternura.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ternura no caráter do Senhor</a:t>
            </a: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foi esquecida pelos profetas e vai ser relembrada em Cânticos dos Cânticos.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B01F988-363C-465A-85A3-BCC3900A2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911" y="5529470"/>
            <a:ext cx="2085569" cy="13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4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4F747C-CE17-4194-8F9A-0971A4DF1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383" y="742122"/>
            <a:ext cx="9172229" cy="5169100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outros textos que falam do amor, tem muito espaço para a dor. Em Cânticos dos Cânticos, a dor não se manifesta.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Oferece a segurança do amor protegido e amorosamente vigiado. O que difere da situação da comunidade judaica que havia se restabelecido em Jerusalém e experimentava privações, amargura e ansiedade.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BD1EE74-0D98-4C25-A7AD-BE1DEA48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520" y="5111122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7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A6B4EF-ADE3-4298-B977-5FE581679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365" y="901148"/>
            <a:ext cx="9278247" cy="5010074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está ausente no </a:t>
            </a:r>
            <a:r>
              <a:rPr lang="pt-BR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Tanach</a:t>
            </a: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se retirou com uma última bênção, ou anunciou sua retirada.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silêncio de Deus pesa.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 está ele?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aconteceu?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785C01-2752-4120-87CF-F638F0C5A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330" y="4025149"/>
            <a:ext cx="4363516" cy="244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99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0C5F8E-9FCD-4602-86C7-AD5E16B1E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122" y="993913"/>
            <a:ext cx="9238490" cy="49173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600" b="1" dirty="0"/>
              <a:t>EXPECTADOR – Rute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 primeira e única vez uma israelita, Noemi, sugere que uma pessoa, Rute, cultue um falso deus.  Noemi não pergunta a Deus se Ele concorda.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“Então Noemi disse: — Veja! A sua cunhada voltou para o seu povo e para os seus deuses. Vá você também com ela”.  Rute 1:15</a:t>
            </a:r>
          </a:p>
          <a:p>
            <a:pPr marL="0" indent="0">
              <a:buNone/>
            </a:pPr>
            <a:endParaRPr lang="pt-BR" sz="3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596E546-45A2-4AAB-A94B-908DACEDA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058" y="150950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93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975951-20F3-413E-BD65-D32A6C24B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848139"/>
            <a:ext cx="9344508" cy="506308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livro de Rute foi escrito depois da ascensão e queda da monarquia, depois do exílio e do retorno, e depois do restabelecimento de uma comunidade judaica em Jerusalém.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relações entre os moabitas e judeus eram tolerantes e cooperativas. Mesmo que o Senhor era contra o casamento dos judeus com outros povos.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estava tão inativo que elas não tiveram medo de desrespeitar seus desejos.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E3FCE9-96D0-478A-8F94-F3EAF2321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439" y="5526157"/>
            <a:ext cx="2219738" cy="133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24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579023-EAE6-43F9-8105-23FBF2AA6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364" y="583096"/>
            <a:ext cx="9264995" cy="502332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final é atribuído ao Senhor o fato de </a:t>
            </a:r>
            <a:r>
              <a:rPr lang="pt-BR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Boaz</a:t>
            </a: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casar com Rute.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“Então as mulheres disseram a Noemi: — Bendito seja o Senhor, que não deixou hoje de lhe dar um neto que será o seu resgatador. Que o nome dele venha a ser famoso em Israel! Nele você terá renovação da vida e consolo na velhice, pois a sua nora, que ama você, o deu à luz, e para você ela é melhor do que sete filhos”.  Rute 4:14,15</a:t>
            </a: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B6E6994-B023-4D23-A4C3-04A624550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672" y="5150954"/>
            <a:ext cx="49149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78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7F9CED-976D-4800-8B7E-802CE536C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539" y="556591"/>
            <a:ext cx="9742073" cy="4943813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livro de Rute não fala das dificuldades do casamento em si, mas das dificuldades enfrentadas pela fome, relação entre pessoas de nacionalidades diferentes e leis que fazem com que Rute precise casar para ter direitos. As dificuldades são superadas pela devoção de Rute a Noemi e pelas ações das duas mulheres.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“Porém Rute respondeu: — Não insista para que eu a deixe nem me obrigue a não segui-la! Porque aonde quer que você for, irei eu; e onde quer que pousar, ali pousarei eu. O seu povo é o meu povo, e o seu Deus é o meu Deus”. Rute 1:16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276A36F-7786-4904-ABB6-BEF64A9FA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387" y="4895022"/>
            <a:ext cx="25622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5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A95218-584B-449D-AF79-DC7F55A73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313" y="1152939"/>
            <a:ext cx="9369287" cy="4758283"/>
          </a:xfrm>
        </p:spPr>
        <p:txBody>
          <a:bodyPr/>
          <a:lstStyle/>
          <a:p>
            <a:pPr marL="0" indent="0"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livro de Rute as mulheres assumem os papéis principais e conhecem bem o que os homens são capazes ou não de fazer. O que mais os homens fazem nesse livro é morrer e deixarem as mulheres cuidando de si mesmas. Mesmo que as mulheres são quem agem, a comparação é feita com Rute sendo “melhor do que 7 filhos” e não filhas.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9F7A53-451B-432F-B859-E9EAD61C1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1" y="4520026"/>
            <a:ext cx="30480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90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2F0B6B-34E1-4B7D-B031-AC5CFB890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287" y="967409"/>
            <a:ext cx="9755325" cy="4943813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autor do livro de Rute era provavelmente uma mulher moabita e queria restaurar a imagem das mulheres moabitas que eram vistas como idólatras, prostitutas e corruptoras de homens mais velhos, mostrando que nem todo casamento entre uma mulher jovem e um homem mais velho era corruptor, e que a fervorosa lealdade de Rute ao Senhor de Israel justifica o casamento entre pessoas de povos diferentes.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concorda com isso?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3D66A5-0C75-49F2-A285-105A372FF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689" y="4558657"/>
            <a:ext cx="2992093" cy="185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61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1B8AA-36DC-417C-AED2-A9786CEA5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26" y="1020417"/>
            <a:ext cx="9516786" cy="4890805"/>
          </a:xfrm>
        </p:spPr>
        <p:txBody>
          <a:bodyPr/>
          <a:lstStyle/>
          <a:p>
            <a:pPr marL="0" indent="0">
              <a:buNone/>
            </a:pPr>
            <a:r>
              <a:rPr lang="pt-BR" sz="3200" dirty="0"/>
              <a:t>Deus discorda</a:t>
            </a:r>
          </a:p>
          <a:p>
            <a:pPr marL="0" indent="0">
              <a:buNone/>
            </a:pPr>
            <a:endParaRPr lang="pt-BR" sz="32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“Judá tem sido infiel, e abominação foi cometida em Israel e em Jerusalém. Porque Judá profanou o santuário do Senhor, o qual ele ama, e se casou com a adoradora de deus estranho”. Malaquias 2:11</a:t>
            </a: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DB2BA0-931F-4DFF-8E68-E2949911C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762" y="4780531"/>
            <a:ext cx="2623516" cy="17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43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06D6F9-581C-4C4B-9D10-3977743CA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017" y="1272209"/>
            <a:ext cx="9291499" cy="500932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Muda o caráter de Deus quando o pessoal invoca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Senhor se referindo a Rute e a Tamar,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não-israelitas como mulheres que edificarão a casa de Israel?</a:t>
            </a:r>
          </a:p>
          <a:p>
            <a:pPr marL="0" indent="0">
              <a:buNone/>
            </a:pPr>
            <a:endParaRPr lang="pt-B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“Todo o povo que estava no portão e os anciãos disseram: — Somos testemunhas. E disseram a </a:t>
            </a:r>
            <a:r>
              <a:rPr lang="pt-BR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Boaz</a:t>
            </a: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— Que o Senhor faça a esta mulher, que está entrando na sua família, como fez a Raquel e Lia, que edificaram a casa de Israel. E que você, </a:t>
            </a:r>
            <a:r>
              <a:rPr lang="pt-BR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Boaz</a:t>
            </a: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seja um homem poderoso em </a:t>
            </a:r>
            <a:r>
              <a:rPr lang="pt-BR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Efrata</a:t>
            </a:r>
            <a:r>
              <a:rPr lang="pt-BR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que o seu nome se torne famoso em Belém. Que, com os filhos que o Senhor lhe der dessa jovem, a sua casa seja como a de Perez, o filho que Tamar deu a Judá”.  Rute 4:11,12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DC20CA9-6274-4AFE-910D-D26054EBA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7698" y="347869"/>
            <a:ext cx="2108569" cy="118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36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EAC5BE-6AE2-4F94-862D-21922E3BD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565" y="861391"/>
            <a:ext cx="9583047" cy="5049831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se torna mais tolerante?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Senhor Deus não diz nada, como já observamos; e para todo e qualquer fim prático, ele também não faz nada”. (Jack Miller)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7D47B06-99A9-4ABC-9FE9-DE11A4CF6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551" y="3171825"/>
            <a:ext cx="51625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06685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250</TotalTime>
  <Words>1471</Words>
  <Application>Microsoft Office PowerPoint</Application>
  <PresentationFormat>Widescreen</PresentationFormat>
  <Paragraphs>63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Cacho</vt:lpstr>
      <vt:lpstr>OCULTAÇÃO  CAP 11 DEUS UMA BIOGRAFIA. JACK MILLES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OCULTAÇÃO  CAP 11 DEUS UMA BIOGRAFIA. JACK MILLES</dc:title>
  <dc:creator>Jane</dc:creator>
  <cp:lastModifiedBy>Jane</cp:lastModifiedBy>
  <cp:revision>3</cp:revision>
  <dcterms:created xsi:type="dcterms:W3CDTF">2023-10-26T13:54:09Z</dcterms:created>
  <dcterms:modified xsi:type="dcterms:W3CDTF">2023-10-26T18:04:16Z</dcterms:modified>
</cp:coreProperties>
</file>